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3" r:id="rId6"/>
    <p:sldId id="272" r:id="rId7"/>
    <p:sldId id="281" r:id="rId8"/>
    <p:sldId id="261" r:id="rId9"/>
    <p:sldId id="280" r:id="rId10"/>
    <p:sldId id="262" r:id="rId11"/>
    <p:sldId id="283" r:id="rId12"/>
    <p:sldId id="284" r:id="rId13"/>
    <p:sldId id="270" r:id="rId14"/>
    <p:sldId id="260" r:id="rId15"/>
    <p:sldId id="282" r:id="rId16"/>
    <p:sldId id="27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35" autoAdjust="0"/>
    <p:restoredTop sz="94660"/>
  </p:normalViewPr>
  <p:slideViewPr>
    <p:cSldViewPr>
      <p:cViewPr>
        <p:scale>
          <a:sx n="90" d="100"/>
          <a:sy n="90" d="100"/>
        </p:scale>
        <p:origin x="-1434" y="-3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25.11.2025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25.11.2025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25.11.2025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25.11.2025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25.11.2025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25.11.2025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188640"/>
            <a:ext cx="7056784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</a:t>
            </a:r>
            <a:b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«Детский сад №331 Тракторозаводского района Волгограда»</a:t>
            </a:r>
            <a:b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(МОУ Детский сад №331)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5053" y="2060848"/>
            <a:ext cx="7128792" cy="2808312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Районный семинар</a:t>
            </a:r>
          </a:p>
          <a:p>
            <a:pPr algn="ctr"/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«Современная образовательная среда в ДОУ»</a:t>
            </a:r>
          </a:p>
          <a:p>
            <a:pPr algn="ctr"/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Тема выступления: «Современный подход к организации образовательной среды в ДОУ». </a:t>
            </a:r>
          </a:p>
          <a:p>
            <a:pPr algn="ctr"/>
            <a:endParaRPr lang="ru-RU" sz="2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6876256" y="5229200"/>
            <a:ext cx="2088232" cy="936104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>
            <a:lvl1pPr marL="0" indent="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None/>
              <a:defRPr kumimoji="0"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None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2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3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Старший воспитатель</a:t>
            </a:r>
          </a:p>
          <a:p>
            <a:pPr algn="just"/>
            <a:r>
              <a:rPr lang="ru-RU" sz="23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Шулятицкая</a:t>
            </a:r>
            <a:r>
              <a:rPr lang="ru-RU" sz="23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А.А.</a:t>
            </a:r>
          </a:p>
          <a:p>
            <a:pPr algn="r"/>
            <a:endParaRPr lang="ru-RU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37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5805264"/>
            <a:ext cx="3672408" cy="72008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Мини-музей </a:t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«Чтобы помнили…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172213" y="5624373"/>
            <a:ext cx="3672408" cy="72008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small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-7165304" y="6344453"/>
            <a:ext cx="5585048" cy="1265078"/>
          </a:xfrm>
        </p:spPr>
        <p:txBody>
          <a:bodyPr/>
          <a:lstStyle/>
          <a:p>
            <a:endParaRPr lang="ru-RU" dirty="0"/>
          </a:p>
        </p:txBody>
      </p:sp>
      <p:grpSp>
        <p:nvGrpSpPr>
          <p:cNvPr id="9" name="IMG_0818.heic"/>
          <p:cNvGrpSpPr/>
          <p:nvPr/>
        </p:nvGrpSpPr>
        <p:grpSpPr>
          <a:xfrm>
            <a:off x="467544" y="260647"/>
            <a:ext cx="7848872" cy="5363725"/>
            <a:chOff x="0" y="0"/>
            <a:chExt cx="7362092" cy="5661269"/>
          </a:xfrm>
        </p:grpSpPr>
        <p:pic>
          <p:nvPicPr>
            <p:cNvPr id="10" name="IMG_0818.heic" descr="IMG_0818.heic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>
              <a:off x="203200" y="203200"/>
              <a:ext cx="6955693" cy="521677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1" name="IMG_0818.heic" descr="IMG_0818.heic"/>
            <p:cNvPicPr>
              <a:picLocks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7362093" cy="5661270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72663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0"/>
            <a:ext cx="7467600" cy="63894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Патриотическое воспитание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1026" name="Picture 2" descr="C:\Users\Дарья\Desktop\IMG_265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696"/>
            <a:ext cx="3558075" cy="2668557"/>
          </a:xfrm>
          <a:prstGeom prst="rect">
            <a:avLst/>
          </a:prstGeom>
          <a:noFill/>
          <a:ln w="762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арья\Desktop\IMG_237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351356" y="3921452"/>
            <a:ext cx="2857112" cy="2304256"/>
          </a:xfrm>
          <a:prstGeom prst="rect">
            <a:avLst/>
          </a:prstGeom>
          <a:noFill/>
          <a:ln w="762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Дарья\Desktop\IMG_238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08520" y="4005331"/>
            <a:ext cx="2880320" cy="2160240"/>
          </a:xfrm>
          <a:prstGeom prst="rect">
            <a:avLst/>
          </a:prstGeom>
          <a:noFill/>
          <a:ln w="762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Дарья\Desktop\IMG_267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836735" y="1076034"/>
            <a:ext cx="3863017" cy="3096344"/>
          </a:xfrm>
          <a:prstGeom prst="rect">
            <a:avLst/>
          </a:prstGeom>
          <a:noFill/>
          <a:ln w="762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5004048" y="4581128"/>
            <a:ext cx="3456384" cy="1512168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small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Рисование, лепка, аппликации, беседы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small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с воспитанниками</a:t>
            </a:r>
            <a:endParaRPr kumimoji="0" lang="ru-RU" sz="2000" b="1" i="0" u="none" strike="noStrike" kern="1200" cap="small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340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363072"/>
            <a:ext cx="7467600" cy="7383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Мини-музей </a:t>
            </a:r>
            <a:b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«Они защищают Родину»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pic>
        <p:nvPicPr>
          <p:cNvPr id="4" name="Picture 2" descr="C:\Users\79064\Downloads\image-17-11-25-02-05.jpe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88640"/>
            <a:ext cx="7344816" cy="5508613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35189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021288"/>
            <a:ext cx="4427984" cy="638944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5949280"/>
            <a:ext cx="8280920" cy="52467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нтеграция образовательной области «Физическое развитие» 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другими образовательными областями в образовательном процессе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87" y="216801"/>
            <a:ext cx="3168352" cy="2834615"/>
          </a:xfrm>
          <a:prstGeom prst="roundRect">
            <a:avLst>
              <a:gd name="adj" fmla="val 16667"/>
            </a:avLst>
          </a:prstGeom>
          <a:ln w="76200">
            <a:solidFill>
              <a:srgbClr val="00B05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163" y="193668"/>
            <a:ext cx="3240360" cy="2857748"/>
          </a:xfrm>
          <a:prstGeom prst="rect">
            <a:avLst/>
          </a:prstGeom>
          <a:noFill/>
        </p:spPr>
      </p:pic>
      <p:pic>
        <p:nvPicPr>
          <p:cNvPr id="7" name="Рисунок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140969"/>
            <a:ext cx="3351590" cy="2664296"/>
          </a:xfrm>
          <a:prstGeom prst="rect">
            <a:avLst/>
          </a:prstGeom>
          <a:noFill/>
        </p:spPr>
      </p:pic>
      <p:pic>
        <p:nvPicPr>
          <p:cNvPr id="8" name="Рисунок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125" y="3212975"/>
            <a:ext cx="3116436" cy="2475309"/>
          </a:xfrm>
          <a:prstGeom prst="roundRect">
            <a:avLst>
              <a:gd name="adj" fmla="val 16667"/>
            </a:avLst>
          </a:prstGeom>
          <a:ln w="76200">
            <a:solidFill>
              <a:srgbClr val="00B05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48680"/>
            <a:ext cx="74676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система работы с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частоболеющими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детьми посредством использования 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нейроигр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нейроупражнений</a:t>
            </a:r>
            <a:r>
              <a:rPr lang="ru-RU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9BBE40BB-0D65-5401-F297-DC3A62C46779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86"/>
          <a:stretch>
            <a:fillRect/>
          </a:stretch>
        </p:blipFill>
        <p:spPr>
          <a:xfrm rot="5400000">
            <a:off x="-283386" y="1869403"/>
            <a:ext cx="3878124" cy="2664296"/>
          </a:xfrm>
          <a:ln w="76200">
            <a:solidFill>
              <a:srgbClr val="FFC000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555F7A6B-806F-448C-6A48-4353EBA9C0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48984" y="1841691"/>
            <a:ext cx="3750687" cy="2592288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317D8C95-BD0B-1C1A-D408-33AEBEB7CD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31806" y="2576907"/>
            <a:ext cx="3552395" cy="2664296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44392" y="5877272"/>
            <a:ext cx="7467600" cy="64807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cap="small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«</a:t>
            </a:r>
            <a:r>
              <a:rPr lang="ru-RU" sz="2400" b="1" cap="small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Нейротренажеры</a:t>
            </a:r>
            <a:r>
              <a:rPr lang="ru-RU" sz="2400" b="1" cap="small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», «</a:t>
            </a:r>
            <a:r>
              <a:rPr lang="ru-RU" sz="2400" b="1" cap="small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Нейрозарядка</a:t>
            </a:r>
            <a:r>
              <a:rPr lang="ru-RU" sz="2400" b="1" cap="small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»</a:t>
            </a:r>
            <a:endParaRPr kumimoji="0" lang="ru-RU" sz="2400" b="1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44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72C0F6C-8BE5-B96E-9052-76B671235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5877272"/>
            <a:ext cx="7467600" cy="72494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«</a:t>
            </a:r>
            <a:r>
              <a:rPr lang="ru-RU" sz="2400" b="1" dirty="0" err="1" smtClean="0">
                <a:solidFill>
                  <a:srgbClr val="0070C0"/>
                </a:solidFill>
              </a:rPr>
              <a:t>Нейротаблица</a:t>
            </a:r>
            <a:r>
              <a:rPr lang="ru-RU" sz="2400" b="1" dirty="0" smtClean="0">
                <a:solidFill>
                  <a:srgbClr val="0070C0"/>
                </a:solidFill>
              </a:rPr>
              <a:t>», «</a:t>
            </a:r>
            <a:r>
              <a:rPr lang="ru-RU" sz="2400" b="1" dirty="0" err="1" smtClean="0">
                <a:solidFill>
                  <a:srgbClr val="0070C0"/>
                </a:solidFill>
              </a:rPr>
              <a:t>Нейродорожка</a:t>
            </a:r>
            <a:r>
              <a:rPr lang="ru-RU" sz="2400" b="1" dirty="0" smtClean="0">
                <a:solidFill>
                  <a:srgbClr val="0070C0"/>
                </a:solidFill>
              </a:rPr>
              <a:t>»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0360CB98-4103-78DE-6FB9-1F6F94770D18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45532" y="2287117"/>
            <a:ext cx="4052936" cy="2736304"/>
          </a:xfrm>
          <a:ln w="76200">
            <a:solidFill>
              <a:srgbClr val="FFC000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AA4AF65-BB57-137A-BFFD-674F7D2F16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83625" y="1255833"/>
            <a:ext cx="3934585" cy="2664296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9A913C75-0DAB-EC8A-01F3-C169F66C75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57035" y="1291837"/>
            <a:ext cx="3934586" cy="2592288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402023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b="1" i="1" dirty="0">
                <a:solidFill>
                  <a:srgbClr val="0070C0"/>
                </a:solidFill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33481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395536" y="1124744"/>
            <a:ext cx="61664" cy="29289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148064" y="1700808"/>
            <a:ext cx="3600400" cy="37444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200" dirty="0"/>
              <a:t>Образовательная среда в ДОУ является основой обеспечения  качества дошкольного образования, является </a:t>
            </a:r>
            <a:r>
              <a:rPr lang="ru-RU" sz="2200" dirty="0" smtClean="0"/>
              <a:t>продуктом деятельности </a:t>
            </a:r>
            <a:r>
              <a:rPr lang="ru-RU" sz="2200" dirty="0"/>
              <a:t>педагогических работников и поддается целенаправленному формированию.</a:t>
            </a:r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pic>
        <p:nvPicPr>
          <p:cNvPr id="1026" name="Picture 2" descr="C:\Users\Дарья\Desktop\5353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4775176" cy="4775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59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Основные направления работы МОУ Детский сад №331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984248"/>
            <a:ext cx="7467600" cy="446908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проектная деятельность в области патриотического и экологического воспитания; </a:t>
            </a:r>
          </a:p>
          <a:p>
            <a:pPr algn="just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интеграция образовательной области «Физическое развитие» с другими образовательными областями в образовательном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процессе; 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система работы с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частоболеющими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детьми,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посредством использования  </a:t>
            </a:r>
            <a:r>
              <a:rPr lang="ru-RU" sz="3000" dirty="0" err="1">
                <a:latin typeface="Times New Roman" pitchFamily="18" charset="0"/>
                <a:cs typeface="Times New Roman" pitchFamily="18" charset="0"/>
              </a:rPr>
              <a:t>нейроигр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3000" dirty="0" err="1">
                <a:latin typeface="Times New Roman" pitchFamily="18" charset="0"/>
                <a:cs typeface="Times New Roman" pitchFamily="18" charset="0"/>
              </a:rPr>
              <a:t>нейроупражнений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640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Проектная деятельность </a:t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в МОУ Детский сад №331: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fontAlgn="t"/>
            <a:r>
              <a:rPr lang="ru-RU" b="1" dirty="0"/>
              <a:t>Экологическое воспитание</a:t>
            </a:r>
            <a:r>
              <a:rPr lang="ru-RU" dirty="0"/>
              <a:t>: </a:t>
            </a:r>
          </a:p>
          <a:p>
            <a:pPr marL="0" indent="0" fontAlgn="t">
              <a:buNone/>
            </a:pPr>
            <a:r>
              <a:rPr lang="ru-RU" dirty="0"/>
              <a:t>- проект «Вторая жизнь использованных вещей».</a:t>
            </a:r>
          </a:p>
          <a:p>
            <a:pPr marL="0" indent="0" fontAlgn="t">
              <a:buNone/>
            </a:pPr>
            <a:endParaRPr lang="ru-RU" b="1" dirty="0"/>
          </a:p>
          <a:p>
            <a:pPr fontAlgn="t"/>
            <a:r>
              <a:rPr lang="ru-RU" b="1" dirty="0"/>
              <a:t>Патриотическое воспитание: </a:t>
            </a:r>
          </a:p>
          <a:p>
            <a:pPr fontAlgn="t"/>
            <a:r>
              <a:rPr lang="ru-RU" sz="2200" b="1" dirty="0"/>
              <a:t>- </a:t>
            </a:r>
            <a:r>
              <a:rPr lang="ru-RU" sz="2200" dirty="0"/>
              <a:t>проект  «Война глазами детей»;</a:t>
            </a:r>
          </a:p>
          <a:p>
            <a:pPr marL="0" indent="0" fontAlgn="t">
              <a:buNone/>
            </a:pPr>
            <a:r>
              <a:rPr lang="ru-RU" sz="2200" dirty="0"/>
              <a:t>   - создание мини- музея «Они защищают родину»;  </a:t>
            </a:r>
          </a:p>
          <a:p>
            <a:pPr marL="0" indent="0" fontAlgn="t">
              <a:buNone/>
            </a:pPr>
            <a:r>
              <a:rPr lang="ru-RU" sz="2200" dirty="0"/>
              <a:t>   -  дидактическое пособие «По страницам Красной   книги»;</a:t>
            </a:r>
          </a:p>
          <a:p>
            <a:pPr marL="0" indent="0" fontAlgn="t">
              <a:buNone/>
            </a:pPr>
            <a:r>
              <a:rPr lang="ru-RU" sz="2200" dirty="0"/>
              <a:t>   - создание «Стены памяти ВОВ»;</a:t>
            </a:r>
          </a:p>
          <a:p>
            <a:pPr marL="0" indent="0" fontAlgn="t">
              <a:buNone/>
            </a:pPr>
            <a:r>
              <a:rPr lang="ru-RU" sz="2200" dirty="0"/>
              <a:t>   - альбом «Улицы города». </a:t>
            </a:r>
          </a:p>
          <a:p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30665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6526" y="188640"/>
            <a:ext cx="8075240" cy="63408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Экологическое воспитание: </a:t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Проект «Вторая жизнь использованных вещей»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1" y="5661248"/>
            <a:ext cx="8280921" cy="8127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0070C0"/>
                </a:solidFill>
              </a:rPr>
              <a:t>       Работа с родителями</a:t>
            </a:r>
          </a:p>
        </p:txBody>
      </p:sp>
      <p:pic>
        <p:nvPicPr>
          <p:cNvPr id="4" name="Рисунок 3" descr="Изображение выглядит как одежда, человек, на открытом воздухе, строительство&#10;&#10;Автоматически созданное описание">
            <a:extLst>
              <a:ext uri="{FF2B5EF4-FFF2-40B4-BE49-F238E27FC236}">
                <a16:creationId xmlns="" xmlns:a16="http://schemas.microsoft.com/office/drawing/2014/main" id="{059C7957-B23E-6CE6-5583-A6D7CDEAB0C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0580" y="908014"/>
            <a:ext cx="3528392" cy="4694241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pic>
        <p:nvPicPr>
          <p:cNvPr id="9" name="Объект 3" descr="Изображение выглядит как одежда, человек, на открытом воздухе, обувь&#10;&#10;Автоматически созданное описание">
            <a:extLst>
              <a:ext uri="{FF2B5EF4-FFF2-40B4-BE49-F238E27FC236}">
                <a16:creationId xmlns="" xmlns:a16="http://schemas.microsoft.com/office/drawing/2014/main" id="{6773ECC5-66B1-49D1-893D-F4591D6C404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1024" r="-2" b="-2"/>
          <a:stretch/>
        </p:blipFill>
        <p:spPr>
          <a:xfrm>
            <a:off x="4355976" y="932890"/>
            <a:ext cx="3528392" cy="4656350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9535" y="1412776"/>
            <a:ext cx="2592288" cy="1071441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Тематические беседы с детьми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FB521E5F-1D3E-4C93-F086-D7806D7E2653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573016"/>
            <a:ext cx="3141297" cy="2592288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30129E8-587C-3BF9-5A69-F70C39937A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52"/>
          <a:stretch/>
        </p:blipFill>
        <p:spPr>
          <a:xfrm>
            <a:off x="611560" y="151196"/>
            <a:ext cx="2520280" cy="3259151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pic>
        <p:nvPicPr>
          <p:cNvPr id="7" name="Рисунок 6" descr="Изображение выглядит как человек, Человеческое лицо, одежда, мальчик&#10;&#10;Автоматически созданное описание">
            <a:extLst>
              <a:ext uri="{FF2B5EF4-FFF2-40B4-BE49-F238E27FC236}">
                <a16:creationId xmlns="" xmlns:a16="http://schemas.microsoft.com/office/drawing/2014/main" id="{38558602-9D10-829C-A0C0-6FC567C7EFE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33237" y="151196"/>
            <a:ext cx="2411171" cy="3269102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pic>
        <p:nvPicPr>
          <p:cNvPr id="8" name="Рисунок 7" descr="Изображение выглядит как Человеческое лицо, одежда, человек, ребенок, начинающий ходить&#10;&#10;Автоматически созданное описание">
            <a:extLst>
              <a:ext uri="{FF2B5EF4-FFF2-40B4-BE49-F238E27FC236}">
                <a16:creationId xmlns="" xmlns:a16="http://schemas.microsoft.com/office/drawing/2014/main" id="{FF35D4E2-65FE-EA3E-3873-1F0C7EAA632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72915" y="3573016"/>
            <a:ext cx="3240360" cy="2578856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483768" y="6151872"/>
            <a:ext cx="4680520" cy="535721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Дидактические игры</a:t>
            </a:r>
          </a:p>
        </p:txBody>
      </p:sp>
    </p:spTree>
    <p:extLst>
      <p:ext uri="{BB962C8B-B14F-4D97-AF65-F5344CB8AC3E}">
        <p14:creationId xmlns:p14="http://schemas.microsoft.com/office/powerpoint/2010/main" val="422739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715000"/>
            <a:ext cx="7467600" cy="88235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Мини-музей</a:t>
            </a:r>
            <a:b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«Вторая жизнь использованных вещей»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="" xmlns:a16="http://schemas.microsoft.com/office/drawing/2014/main" id="{66E783A7-30B1-A594-63E0-A52395C12288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32656"/>
            <a:ext cx="7437825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03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770" y="5157192"/>
            <a:ext cx="3601182" cy="3828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Дидактические игры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70" y="1412776"/>
            <a:ext cx="3894520" cy="3528392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6153" y="2276872"/>
            <a:ext cx="3744416" cy="3271264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538770" y="260648"/>
            <a:ext cx="7467600" cy="836712"/>
          </a:xfrm>
          <a:prstGeom prst="rect">
            <a:avLst/>
          </a:prstGeom>
        </p:spPr>
        <p:txBody>
          <a:bodyPr vert="horz" anchor="b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Патриотическое воспитание. 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Проект «Дети – герои ВОВ»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422733" y="5828084"/>
            <a:ext cx="4371256" cy="382860"/>
          </a:xfrm>
          <a:prstGeom prst="rect">
            <a:avLst/>
          </a:prstGeom>
        </p:spPr>
        <p:txBody>
          <a:bodyPr vert="horz" anchor="b">
            <a:normAutofit fontScale="9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Тематические беседы</a:t>
            </a:r>
          </a:p>
        </p:txBody>
      </p:sp>
    </p:spTree>
    <p:extLst>
      <p:ext uri="{BB962C8B-B14F-4D97-AF65-F5344CB8AC3E}">
        <p14:creationId xmlns:p14="http://schemas.microsoft.com/office/powerpoint/2010/main" val="1463452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94185" y="4869160"/>
            <a:ext cx="7467600" cy="1532784"/>
          </a:xfrm>
        </p:spPr>
        <p:txBody>
          <a:bodyPr/>
          <a:lstStyle/>
          <a:p>
            <a:endParaRPr lang="ru-RU" dirty="0"/>
          </a:p>
          <a:p>
            <a:pPr marL="0" indent="0" algn="ctr">
              <a:buNone/>
            </a:pPr>
            <a:r>
              <a:rPr lang="ru-RU" b="1" dirty="0">
                <a:solidFill>
                  <a:srgbClr val="0070C0"/>
                </a:solidFill>
              </a:rPr>
              <a:t>Рассматривание альбомов и иллюстраций.</a:t>
            </a:r>
          </a:p>
        </p:txBody>
      </p:sp>
      <p:grpSp>
        <p:nvGrpSpPr>
          <p:cNvPr id="4" name="IMG_1192.heic"/>
          <p:cNvGrpSpPr/>
          <p:nvPr/>
        </p:nvGrpSpPr>
        <p:grpSpPr>
          <a:xfrm>
            <a:off x="407545" y="692696"/>
            <a:ext cx="4020440" cy="4248472"/>
            <a:chOff x="0" y="0"/>
            <a:chExt cx="4670265" cy="3642398"/>
          </a:xfrm>
        </p:grpSpPr>
        <p:pic>
          <p:nvPicPr>
            <p:cNvPr id="5" name="IMG_1192.heic" descr="IMG_1192.heic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3200" y="203200"/>
              <a:ext cx="4263866" cy="3197899"/>
            </a:xfrm>
            <a:prstGeom prst="rect">
              <a:avLst/>
            </a:prstGeom>
            <a:ln w="76200">
              <a:solidFill>
                <a:srgbClr val="FFC000"/>
              </a:solidFill>
            </a:ln>
            <a:effectLst/>
          </p:spPr>
        </p:pic>
        <p:pic>
          <p:nvPicPr>
            <p:cNvPr id="6" name="IMG_1192.heic" descr="IMG_1192.heic"/>
            <p:cNvPicPr>
              <a:picLocks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4670266" cy="3642399"/>
            </a:xfrm>
            <a:prstGeom prst="rect">
              <a:avLst/>
            </a:prstGeom>
            <a:ln w="76200">
              <a:solidFill>
                <a:srgbClr val="FFC000"/>
              </a:solidFill>
            </a:ln>
            <a:effectLst/>
          </p:spPr>
        </p:pic>
      </p:grp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678" y="670475"/>
            <a:ext cx="3831897" cy="4248473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759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1401</TotalTime>
  <Words>201</Words>
  <Application>Microsoft Office PowerPoint</Application>
  <PresentationFormat>Экран (4:3)</PresentationFormat>
  <Paragraphs>57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Эркер</vt:lpstr>
      <vt:lpstr>муниципальное дошкольное образовательное учреждение «Детский сад №331 Тракторозаводского района Волгограда» (МОУ Детский сад №331)</vt:lpstr>
      <vt:lpstr>Презентация PowerPoint</vt:lpstr>
      <vt:lpstr>Основные направления работы МОУ Детский сад №331</vt:lpstr>
      <vt:lpstr>Проектная деятельность  в МОУ Детский сад №331:</vt:lpstr>
      <vt:lpstr>  Экологическое воспитание:  Проект «Вторая жизнь использованных вещей»</vt:lpstr>
      <vt:lpstr>Тематические беседы с детьми</vt:lpstr>
      <vt:lpstr>Мини-музей  «Вторая жизнь использованных вещей»</vt:lpstr>
      <vt:lpstr>Дидактические игры</vt:lpstr>
      <vt:lpstr>Презентация PowerPoint</vt:lpstr>
      <vt:lpstr>Мини-музей  «Чтобы помнили…</vt:lpstr>
      <vt:lpstr>Патриотическое воспитание</vt:lpstr>
      <vt:lpstr>Мини-музей  «Они защищают Родину» </vt:lpstr>
      <vt:lpstr> </vt:lpstr>
      <vt:lpstr>система работы с частоболеющими детьми посредством использования  нейроигр и нейроупражнений. </vt:lpstr>
      <vt:lpstr>«Нейротаблица», «Нейродорожка»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дошкольное образовательное учреждение «Детский сад №331 Тракторозаводского района Волгограда» (МОУ Детский сад №331)</dc:title>
  <dc:creator>Дарья</dc:creator>
  <cp:lastModifiedBy>Дарья</cp:lastModifiedBy>
  <cp:revision>47</cp:revision>
  <dcterms:created xsi:type="dcterms:W3CDTF">2025-11-10T12:19:00Z</dcterms:created>
  <dcterms:modified xsi:type="dcterms:W3CDTF">2025-11-25T12:25:27Z</dcterms:modified>
</cp:coreProperties>
</file>